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4"/>
  </p:notesMasterIdLst>
  <p:sldIdLst>
    <p:sldId id="25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42" autoAdjust="0"/>
    <p:restoredTop sz="94660"/>
  </p:normalViewPr>
  <p:slideViewPr>
    <p:cSldViewPr>
      <p:cViewPr varScale="1">
        <p:scale>
          <a:sx n="111" d="100"/>
          <a:sy n="111" d="100"/>
        </p:scale>
        <p:origin x="22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2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2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71BF1CCF-7666-4D44-83CF-B1D9081B196F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98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018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3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1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4E52-550E-4B84-9D4F-14979F5A0D6E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746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2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8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5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8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6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2" r:id="rId12"/>
    <p:sldLayoutId id="2147483664" r:id="rId13"/>
    <p:sldLayoutId id="2147483670" r:id="rId1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tx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765" y="4650759"/>
            <a:ext cx="4910667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3147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6979" y="77354"/>
            <a:ext cx="3856112" cy="104085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see current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research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562600" y="247906"/>
            <a:ext cx="4267200" cy="40011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Present your findings!</a:t>
            </a:r>
            <a:endParaRPr lang="en-US" sz="2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86600" y="2333462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Prizes</a:t>
            </a:r>
            <a:r>
              <a:rPr lang="en-US" dirty="0" smtClean="0"/>
              <a:t> awarded </a:t>
            </a:r>
          </a:p>
          <a:p>
            <a:r>
              <a:rPr lang="en-US" dirty="0" smtClean="0"/>
              <a:t>to top display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724400" y="2997597"/>
            <a:ext cx="629943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Tuesday </a:t>
            </a:r>
            <a:r>
              <a:rPr lang="en-US" sz="20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, May 21</a:t>
            </a:r>
          </a:p>
          <a:p>
            <a:pPr algn="ctr"/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11:30 AM- 1:00 PM</a:t>
            </a:r>
          </a:p>
          <a:p>
            <a:pPr algn="ctr"/>
            <a:r>
              <a:rPr lang="en-US" sz="20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</a:rPr>
              <a:t>HSIB </a:t>
            </a:r>
            <a:endParaRPr lang="en-US" sz="20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0529" y="489699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All </a:t>
            </a:r>
            <a:r>
              <a:rPr lang="en-US" dirty="0" smtClean="0"/>
              <a:t>electronic presentations and</a:t>
            </a:r>
          </a:p>
          <a:p>
            <a:pPr algn="ctr"/>
            <a:r>
              <a:rPr lang="en-US" dirty="0" smtClean="0"/>
              <a:t> posters from July 1, 2018- </a:t>
            </a:r>
          </a:p>
          <a:p>
            <a:pPr algn="ctr"/>
            <a:r>
              <a:rPr lang="en-US" dirty="0" smtClean="0"/>
              <a:t>June 30, 2019 are welcome.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044093">
            <a:off x="-700999" y="1371860"/>
            <a:ext cx="9892527" cy="34163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1Righ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Medical Imaging Research Day</a:t>
            </a:r>
          </a:p>
          <a:p>
            <a:pPr algn="ctr"/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May 21</a:t>
            </a:r>
            <a:endParaRPr lang="en-US" sz="72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 rot="21252479">
            <a:off x="-20251" y="4120663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 be Served!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-96277" y="3802732"/>
            <a:ext cx="1213794" cy="46166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Lunch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104771" y="5737587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Sign up with </a:t>
            </a:r>
            <a:r>
              <a:rPr lang="en-US" dirty="0" smtClean="0">
                <a:solidFill>
                  <a:srgbClr val="FF0000"/>
                </a:solidFill>
              </a:rPr>
              <a:t>Melissa </a:t>
            </a:r>
            <a:r>
              <a:rPr lang="en-US" dirty="0" smtClean="0"/>
              <a:t>in Room 1343 or via Email</a:t>
            </a:r>
            <a:r>
              <a:rPr lang="en-US" dirty="0" smtClean="0">
                <a:solidFill>
                  <a:srgbClr val="FF0000"/>
                </a:solidFill>
              </a:rPr>
              <a:t>mruiz@radiology.arizona.edu</a:t>
            </a:r>
          </a:p>
          <a:p>
            <a:pPr algn="ctr"/>
            <a:r>
              <a:rPr lang="en-US" dirty="0" smtClean="0"/>
              <a:t> by </a:t>
            </a:r>
            <a:r>
              <a:rPr lang="en-US" b="1" dirty="0" smtClean="0">
                <a:solidFill>
                  <a:srgbClr val="FF0000"/>
                </a:solidFill>
              </a:rPr>
              <a:t>April 23</a:t>
            </a:r>
            <a:r>
              <a:rPr lang="en-US" b="1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Custom 2">
      <a:dk1>
        <a:sysClr val="windowText" lastClr="000000"/>
      </a:dk1>
      <a:lt1>
        <a:sysClr val="window" lastClr="FFFFFF"/>
      </a:lt1>
      <a:dk2>
        <a:srgbClr val="002060"/>
      </a:dk2>
      <a:lt2>
        <a:srgbClr val="FF0000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F76E17-4C45-4ED6-B926-849D8EB4B3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0</TotalTime>
  <Words>71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Schoolbook</vt:lpstr>
      <vt:lpstr>Wingdings 2</vt:lpstr>
      <vt:lpstr>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2017-02-02T22:55:52Z</dcterms:created>
  <dcterms:modified xsi:type="dcterms:W3CDTF">2019-05-13T19:44:37Z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